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38400"/>
            <a:ext cx="7772400" cy="1470025"/>
          </a:xfrm>
        </p:spPr>
        <p:txBody>
          <a:bodyPr>
            <a:prstTxWarp prst="textArchUp">
              <a:avLst/>
            </a:prstTxWarp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TRÒ CHUYỆN VỀ GIA ĐÌNH CỦA BÉ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vi-V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6858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PHÒNG GD &amp; ĐT THÀNH PHỐ BIÊN HÒA</a:t>
            </a:r>
          </a:p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TRƯỜNG MẪU GIÁO HỐ NAI</a:t>
            </a:r>
            <a:endParaRPr lang="vi-VN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514600"/>
            <a:ext cx="6248400" cy="1077218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 ĐỘNG KẾT THÚC</a:t>
            </a:r>
            <a:endParaRPr lang="vi-VN" sz="32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90800"/>
            <a:ext cx="8229600" cy="1143000"/>
          </a:xfrm>
        </p:spPr>
        <p:txBody>
          <a:bodyPr>
            <a:prstTxWarp prst="textDoubleWave1">
              <a:avLst/>
            </a:prstTxWarp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QUAN SÁT TRANH</a:t>
            </a:r>
            <a:endParaRPr lang="vi-VN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hdaigiadinhdepnhat-anhdepquangdin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81400" y="304800"/>
            <a:ext cx="472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 ĐÌNH LỚN</a:t>
            </a:r>
            <a:endParaRPr lang="vi-VN" sz="4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uyen-tinh-nha-cua-ca10-7b69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75" y="0"/>
            <a:ext cx="916697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33800" y="6096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GIA ĐÌNH CHƯA CÓ CON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_ALI7177thi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0"/>
            <a:ext cx="75438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3048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GIA ĐÌNH CÓ MỘT CON</a:t>
            </a:r>
            <a:endParaRPr lang="vi-VN" sz="28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56388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 ĐÌNH CÓ HAI CON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1015 sinhcontoanngaydep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5562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GIA ĐÌNH CÓ BA CON</a:t>
            </a:r>
            <a:endParaRPr lang="vi-VN" sz="2400" b="1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457200"/>
            <a:ext cx="6096000" cy="609600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TRÒ CHUYỆN VỀ GIA ĐÌNH CỦA BÉ</a:t>
            </a:r>
            <a:endParaRPr lang="vi-VN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600200"/>
            <a:ext cx="5562600" cy="990600"/>
          </a:xfrm>
          <a:prstGeom prst="rect">
            <a:avLst/>
          </a:prstGeom>
          <a:noFill/>
        </p:spPr>
        <p:txBody>
          <a:bodyPr wrap="square" rtlCol="0">
            <a:prstTxWarp prst="textCurveUp">
              <a:avLst/>
            </a:prstTxWarp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TRÒ CHƠI : VỀ ĐÚNG NHÀ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77</Words>
  <Application>Microsoft Office PowerPoint</Application>
  <PresentationFormat>On-screen Show (4:3)</PresentationFormat>
  <Paragraphs>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TRÒ CHUYỆN VỀ GIA ĐÌNH CỦA BÉ</vt:lpstr>
      <vt:lpstr> QUAN SÁT TRANH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CHUYỆN VỀ GIA ĐÌNH CỦA BÉ</dc:title>
  <dc:creator>Nguyễn Thy Nga</dc:creator>
  <cp:lastModifiedBy>Nguyen Thy Nga</cp:lastModifiedBy>
  <cp:revision>6</cp:revision>
  <dcterms:created xsi:type="dcterms:W3CDTF">2006-08-16T00:00:00Z</dcterms:created>
  <dcterms:modified xsi:type="dcterms:W3CDTF">2013-10-20T17:25:22Z</dcterms:modified>
</cp:coreProperties>
</file>